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9" r:id="rId4"/>
    <p:sldId id="260" r:id="rId5"/>
    <p:sldId id="268" r:id="rId6"/>
    <p:sldId id="261" r:id="rId7"/>
    <p:sldId id="262" r:id="rId8"/>
    <p:sldId id="263" r:id="rId9"/>
    <p:sldId id="264" r:id="rId10"/>
    <p:sldId id="269" r:id="rId11"/>
    <p:sldId id="266" r:id="rId12"/>
    <p:sldId id="265" r:id="rId13"/>
    <p:sldId id="267" r:id="rId14"/>
    <p:sldId id="256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37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3E033C-AE68-430E-977F-AAC1AC67FF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FB0DFB2-3EBD-4D79-9B4B-B3BAA74341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01D7BAE-5BD6-4317-8B35-97A02412E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25785-E103-4A27-8460-B5DA15981AA0}" type="datetimeFigureOut">
              <a:rPr lang="pt-BR" smtClean="0"/>
              <a:t>04/10/2019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373C84A-74EB-4C30-8D96-37B3F44AD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8639CDF-E971-41C7-B456-4838576A7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D24F0-F2AB-459F-83BF-852AB531D8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6917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9C2683-6665-49D7-91A2-45019D191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5F5A2B6-1CE8-472D-95D1-D2ABDBA951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CEC739-00C6-4AEE-B7FC-A5E5F366E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25785-E103-4A27-8460-B5DA15981AA0}" type="datetimeFigureOut">
              <a:rPr lang="pt-BR" smtClean="0"/>
              <a:t>04/10/2019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D907DC6-CB65-4EE9-BC36-DEAE40670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ABB2D6F-34B1-49CE-A326-2B83F65C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D24F0-F2AB-459F-83BF-852AB531D8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1163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B214E70-341A-4627-BDD9-1957F62CF2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A98A9DC-900A-4A15-B27D-7441F3A82E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5AB075-CC75-4C08-BD74-822F6AE5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25785-E103-4A27-8460-B5DA15981AA0}" type="datetimeFigureOut">
              <a:rPr lang="pt-BR" smtClean="0"/>
              <a:t>04/10/2019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EA12C88-963A-4549-9FE7-7C872F87D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2168D99-56A2-4CFA-B564-F41CFDB66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D24F0-F2AB-459F-83BF-852AB531D8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6497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353425-F0D4-4A58-9D9A-FB4C68D6A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90ED07-3A99-4DF8-9DB8-CD052217F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D80E99-8F04-424A-9B58-C3B027A09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25785-E103-4A27-8460-B5DA15981AA0}" type="datetimeFigureOut">
              <a:rPr lang="pt-BR" smtClean="0"/>
              <a:t>04/10/2019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8FC83E4-B94F-4280-B8A2-B9AC3FB49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74EFD0-AE23-4BE4-AD8D-6393D13FB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D24F0-F2AB-459F-83BF-852AB531D8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8573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D9119D-950A-449F-B62C-F2F441010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529BDEC-E895-4912-B1C0-D4B61C225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3DA050C-364F-4935-A7A6-D44851BB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25785-E103-4A27-8460-B5DA15981AA0}" type="datetimeFigureOut">
              <a:rPr lang="pt-BR" smtClean="0"/>
              <a:t>04/10/2019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0001695-FE02-4199-9E6A-CD462D47A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62F0739-BF15-484D-A1E8-0EB481AD2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D24F0-F2AB-459F-83BF-852AB531D8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5350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5EB914-A6B9-4F3E-BF69-3B9B4BEB3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8DBAAC-FD85-42CD-8D8E-13F87829EF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6B3EB93-60F6-4654-99D3-6691698F1B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D6AC798-ACE4-4B38-BB3F-7ACC3C6E3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25785-E103-4A27-8460-B5DA15981AA0}" type="datetimeFigureOut">
              <a:rPr lang="pt-BR" smtClean="0"/>
              <a:t>04/10/2019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6FC54D-0BA2-45D1-8267-DECF1C365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3519E0A-B7DF-4652-B824-C0A1ED98D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D24F0-F2AB-459F-83BF-852AB531D8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9093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00BBA8-BBF4-4292-A8FF-0283E9C12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6AD39FD-C665-4548-BE4E-6DE9A2FA0A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7B6D1E2-50D8-4C76-BBE1-E870844E04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9EDC7B1-4E06-43CC-93E0-0880F9CAAA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36E4594-E162-4A89-9F94-8370813148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28AD207-3791-4C46-A9DA-044BE7235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25785-E103-4A27-8460-B5DA15981AA0}" type="datetimeFigureOut">
              <a:rPr lang="pt-BR" smtClean="0"/>
              <a:t>04/10/2019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23759A8-6808-4C75-B5AD-C7573C211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FB95FB2-4C9E-417A-9311-8A7D8407C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D24F0-F2AB-459F-83BF-852AB531D8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6071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9464C0-6DDD-4C41-8836-ED47C98A1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B952932-2E41-4B3C-904B-4DA60BD31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25785-E103-4A27-8460-B5DA15981AA0}" type="datetimeFigureOut">
              <a:rPr lang="pt-BR" smtClean="0"/>
              <a:t>04/10/2019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33F1999-C42D-4639-ADE4-FFC89A436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E5DDF6E-2264-47DA-8C9E-03D865DF5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D24F0-F2AB-459F-83BF-852AB531D8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1094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3BA4BFE-6217-4B20-8C65-2E168EA36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25785-E103-4A27-8460-B5DA15981AA0}" type="datetimeFigureOut">
              <a:rPr lang="pt-BR" smtClean="0"/>
              <a:t>04/10/2019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FC35EDE-BB42-447A-88DA-882F96001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0BB8B11-555F-4926-95EF-CD473CAFB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D24F0-F2AB-459F-83BF-852AB531D8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8600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CD7BA0-2535-4819-B3F6-9A12AFE96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4F8BDC-483B-4A52-B555-14C8866E0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3333FBD-FB0F-4CE9-9279-A06C5D6E74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DC04E57-4E2E-4E80-9FA5-E80BFA719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25785-E103-4A27-8460-B5DA15981AA0}" type="datetimeFigureOut">
              <a:rPr lang="pt-BR" smtClean="0"/>
              <a:t>04/10/2019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208458D-6192-4502-854B-C15C3C054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04B39CF-0F1B-4EC0-97D9-5B40284C2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D24F0-F2AB-459F-83BF-852AB531D8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6417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FB8E4-972A-4EE2-A67A-8FCDC86FE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6C28C6B-D14A-4497-98C1-50701A1530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84ADDE9-A0EE-4027-8CF9-1995FF1FA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E13670D-921F-49BF-B052-CBD66A775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25785-E103-4A27-8460-B5DA15981AA0}" type="datetimeFigureOut">
              <a:rPr lang="pt-BR" smtClean="0"/>
              <a:t>04/10/2019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2D7D92-F467-4331-A431-DCC5E9D00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9C499F1-31EF-446B-B21B-C31786D44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D24F0-F2AB-459F-83BF-852AB531D8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8734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DA5FA7D-1797-4194-B853-AED4677B7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EDBA2C-05AE-47E7-A573-A86A61065B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891F5E2-56DD-4198-8670-E7162EED69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25785-E103-4A27-8460-B5DA15981AA0}" type="datetimeFigureOut">
              <a:rPr lang="pt-BR" smtClean="0"/>
              <a:t>04/10/2019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ED541D-DB27-4443-AA55-F3014071DF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B8B530-97C9-459D-8566-C5D0D55ED6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D24F0-F2AB-459F-83BF-852AB531D8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7135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C601F67-EEBC-44F7-8F03-380A361E2C16}"/>
              </a:ext>
            </a:extLst>
          </p:cNvPr>
          <p:cNvGrpSpPr/>
          <p:nvPr/>
        </p:nvGrpSpPr>
        <p:grpSpPr>
          <a:xfrm>
            <a:off x="0" y="-2178"/>
            <a:ext cx="12192001" cy="6860178"/>
            <a:chOff x="-1" y="-1"/>
            <a:chExt cx="12192001" cy="6858001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AFC4D286-CD23-4812-95FA-E378AAEC6E6C}"/>
                </a:ext>
              </a:extLst>
            </p:cNvPr>
            <p:cNvSpPr/>
            <p:nvPr/>
          </p:nvSpPr>
          <p:spPr>
            <a:xfrm>
              <a:off x="0" y="0"/>
              <a:ext cx="12192000" cy="329503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6" descr="Uma imagem contendo grama&#10;&#10;Descrição gerada automaticamente">
              <a:extLst>
                <a:ext uri="{FF2B5EF4-FFF2-40B4-BE49-F238E27FC236}">
                  <a16:creationId xmlns:a16="http://schemas.microsoft.com/office/drawing/2014/main" id="{7A97A7B4-3B26-48BC-9483-A7AD53360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28" y="329503"/>
              <a:ext cx="11016343" cy="6198993"/>
            </a:xfrm>
            <a:prstGeom prst="rect">
              <a:avLst/>
            </a:prstGeom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51718DAF-C455-4CD4-BE62-D97AB89F3A3C}"/>
                </a:ext>
              </a:extLst>
            </p:cNvPr>
            <p:cNvSpPr/>
            <p:nvPr/>
          </p:nvSpPr>
          <p:spPr>
            <a:xfrm>
              <a:off x="-1" y="6528496"/>
              <a:ext cx="12192000" cy="329503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7AE5E621-20D6-4067-9C52-88E71B7A6301}"/>
                </a:ext>
              </a:extLst>
            </p:cNvPr>
            <p:cNvSpPr/>
            <p:nvPr/>
          </p:nvSpPr>
          <p:spPr>
            <a:xfrm>
              <a:off x="0" y="0"/>
              <a:ext cx="587828" cy="68580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68991204-CCF3-4C42-827F-1A4E1ED42191}"/>
                </a:ext>
              </a:extLst>
            </p:cNvPr>
            <p:cNvSpPr/>
            <p:nvPr/>
          </p:nvSpPr>
          <p:spPr>
            <a:xfrm>
              <a:off x="11604171" y="-1"/>
              <a:ext cx="587828" cy="685800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1320D33-0CFC-4A27-923B-13438A186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512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6600" dirty="0">
                <a:latin typeface="Aharoni" panose="020B0604020202020204" pitchFamily="2" charset="-79"/>
                <a:cs typeface="Aharoni" panose="020B0604020202020204" pitchFamily="2" charset="-79"/>
              </a:rPr>
              <a:t>Projeto Golden Days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11A6094-2E3A-413B-901D-4D7007828919}"/>
              </a:ext>
            </a:extLst>
          </p:cNvPr>
          <p:cNvSpPr txBox="1"/>
          <p:nvPr/>
        </p:nvSpPr>
        <p:spPr>
          <a:xfrm>
            <a:off x="2767935" y="4505599"/>
            <a:ext cx="70553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Aharoni" panose="02010803020104030203" pitchFamily="2" charset="-79"/>
                <a:cs typeface="Aharoni" panose="02010803020104030203" pitchFamily="2" charset="-79"/>
              </a:rPr>
              <a:t>Projeto Interdisciplinar – 4º Período</a:t>
            </a:r>
          </a:p>
          <a:p>
            <a:r>
              <a:rPr lang="pt-BR" sz="3200" dirty="0">
                <a:latin typeface="Aharoni" panose="02010803020104030203" pitchFamily="2" charset="-79"/>
                <a:cs typeface="Aharoni" panose="02010803020104030203" pitchFamily="2" charset="-79"/>
              </a:rPr>
              <a:t>Prof. Igor </a:t>
            </a:r>
            <a:r>
              <a:rPr lang="pt-BR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Hosse</a:t>
            </a:r>
            <a:endParaRPr lang="pt-BR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52235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8D4F1938-E473-4151-99A7-274DDA84CD9E}"/>
              </a:ext>
            </a:extLst>
          </p:cNvPr>
          <p:cNvGrpSpPr/>
          <p:nvPr/>
        </p:nvGrpSpPr>
        <p:grpSpPr>
          <a:xfrm>
            <a:off x="0" y="-2178"/>
            <a:ext cx="12192001" cy="6860178"/>
            <a:chOff x="0" y="-2178"/>
            <a:chExt cx="12192001" cy="6860178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C16D115D-CDFD-4BD1-A289-D71EAC40E5E9}"/>
                </a:ext>
              </a:extLst>
            </p:cNvPr>
            <p:cNvSpPr/>
            <p:nvPr/>
          </p:nvSpPr>
          <p:spPr>
            <a:xfrm>
              <a:off x="662940" y="365804"/>
              <a:ext cx="10866119" cy="6127750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3297FC8E-AAD6-497B-9D22-9F4446C082BD}"/>
                </a:ext>
              </a:extLst>
            </p:cNvPr>
            <p:cNvGrpSpPr/>
            <p:nvPr/>
          </p:nvGrpSpPr>
          <p:grpSpPr>
            <a:xfrm>
              <a:off x="0" y="-2178"/>
              <a:ext cx="12192001" cy="6860178"/>
              <a:chOff x="-1" y="-1"/>
              <a:chExt cx="12192001" cy="6858001"/>
            </a:xfrm>
          </p:grpSpPr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998DF94C-64D4-4E7C-8975-5E37FB27392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329503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Imagem 7" descr="Uma imagem contendo grama&#10;&#10;Descrição gerada automaticamente">
                <a:extLst>
                  <a:ext uri="{FF2B5EF4-FFF2-40B4-BE49-F238E27FC236}">
                    <a16:creationId xmlns:a16="http://schemas.microsoft.com/office/drawing/2014/main" id="{904D262B-59BC-4FC7-946C-885FAB5E41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828" y="329503"/>
                <a:ext cx="11016343" cy="6198993"/>
              </a:xfrm>
              <a:prstGeom prst="rect">
                <a:avLst/>
              </a:prstGeom>
            </p:spPr>
          </p:pic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D3C4B527-4B71-41B8-96CD-E5090D9B883B}"/>
                  </a:ext>
                </a:extLst>
              </p:cNvPr>
              <p:cNvSpPr/>
              <p:nvPr/>
            </p:nvSpPr>
            <p:spPr>
              <a:xfrm>
                <a:off x="-1" y="6528496"/>
                <a:ext cx="12192000" cy="329503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062B6E6D-DD31-4B07-826D-B9983C21DD90}"/>
                  </a:ext>
                </a:extLst>
              </p:cNvPr>
              <p:cNvSpPr/>
              <p:nvPr/>
            </p:nvSpPr>
            <p:spPr>
              <a:xfrm>
                <a:off x="0" y="0"/>
                <a:ext cx="587828" cy="6858000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1916D128-4D23-416A-9718-ED0C64C13FEF}"/>
                  </a:ext>
                </a:extLst>
              </p:cNvPr>
              <p:cNvSpPr/>
              <p:nvPr/>
            </p:nvSpPr>
            <p:spPr>
              <a:xfrm>
                <a:off x="11604171" y="-1"/>
                <a:ext cx="587828" cy="6858000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F2BDA4E0-72A3-48E4-B890-C3EDB918BA2E}"/>
              </a:ext>
            </a:extLst>
          </p:cNvPr>
          <p:cNvSpPr/>
          <p:nvPr/>
        </p:nvSpPr>
        <p:spPr>
          <a:xfrm>
            <a:off x="655411" y="351925"/>
            <a:ext cx="10866119" cy="612775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2A85E8A-97B2-403B-A7CD-59E7AA897767}"/>
              </a:ext>
            </a:extLst>
          </p:cNvPr>
          <p:cNvSpPr/>
          <p:nvPr/>
        </p:nvSpPr>
        <p:spPr>
          <a:xfrm>
            <a:off x="1288869" y="1053737"/>
            <a:ext cx="9815015" cy="505848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C979615A-4BDC-45B7-BF7F-66002625DEFF}"/>
              </a:ext>
            </a:extLst>
          </p:cNvPr>
          <p:cNvGrpSpPr/>
          <p:nvPr/>
        </p:nvGrpSpPr>
        <p:grpSpPr>
          <a:xfrm>
            <a:off x="1280161" y="1070892"/>
            <a:ext cx="9841139" cy="5074230"/>
            <a:chOff x="1280161" y="1070892"/>
            <a:chExt cx="9841139" cy="5074230"/>
          </a:xfrm>
        </p:grpSpPr>
        <p:pic>
          <p:nvPicPr>
            <p:cNvPr id="15" name="Imagem 14" descr="Uma imagem contendo ao ar livre, grama, de madeira, árvore&#10;&#10;Descrição gerada automaticamente">
              <a:extLst>
                <a:ext uri="{FF2B5EF4-FFF2-40B4-BE49-F238E27FC236}">
                  <a16:creationId xmlns:a16="http://schemas.microsoft.com/office/drawing/2014/main" id="{EF0D8F51-EAA1-4E23-8652-247DBC22D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786980" y="-3435927"/>
              <a:ext cx="801377" cy="9815016"/>
            </a:xfrm>
            <a:prstGeom prst="rect">
              <a:avLst/>
            </a:prstGeom>
          </p:spPr>
        </p:pic>
        <p:pic>
          <p:nvPicPr>
            <p:cNvPr id="26" name="Imagem 25" descr="Uma imagem contendo ao ar livre, grama, de madeira, árvore&#10;&#10;Descrição gerada automaticamente">
              <a:extLst>
                <a:ext uri="{FF2B5EF4-FFF2-40B4-BE49-F238E27FC236}">
                  <a16:creationId xmlns:a16="http://schemas.microsoft.com/office/drawing/2014/main" id="{E7BB3535-E5F6-43A5-95A6-9B0986800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795688" y="-2638420"/>
              <a:ext cx="801377" cy="9815016"/>
            </a:xfrm>
            <a:prstGeom prst="rect">
              <a:avLst/>
            </a:prstGeom>
          </p:spPr>
        </p:pic>
        <p:pic>
          <p:nvPicPr>
            <p:cNvPr id="27" name="Imagem 26" descr="Uma imagem contendo ao ar livre, grama, de madeira, árvore&#10;&#10;Descrição gerada automaticamente">
              <a:extLst>
                <a:ext uri="{FF2B5EF4-FFF2-40B4-BE49-F238E27FC236}">
                  <a16:creationId xmlns:a16="http://schemas.microsoft.com/office/drawing/2014/main" id="{7423718A-2464-45D3-B7CF-F06E88CC0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795688" y="-1837305"/>
              <a:ext cx="801377" cy="9815016"/>
            </a:xfrm>
            <a:prstGeom prst="rect">
              <a:avLst/>
            </a:prstGeom>
          </p:spPr>
        </p:pic>
        <p:pic>
          <p:nvPicPr>
            <p:cNvPr id="28" name="Imagem 27" descr="Uma imagem contendo ao ar livre, grama, de madeira, árvore&#10;&#10;Descrição gerada automaticamente">
              <a:extLst>
                <a:ext uri="{FF2B5EF4-FFF2-40B4-BE49-F238E27FC236}">
                  <a16:creationId xmlns:a16="http://schemas.microsoft.com/office/drawing/2014/main" id="{9C911768-A399-4437-968D-2091BF5A7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804397" y="-1040060"/>
              <a:ext cx="801377" cy="9815016"/>
            </a:xfrm>
            <a:prstGeom prst="rect">
              <a:avLst/>
            </a:prstGeom>
          </p:spPr>
        </p:pic>
        <p:pic>
          <p:nvPicPr>
            <p:cNvPr id="29" name="Imagem 28" descr="Uma imagem contendo ao ar livre, grama, de madeira, árvore&#10;&#10;Descrição gerada automaticamente">
              <a:extLst>
                <a:ext uri="{FF2B5EF4-FFF2-40B4-BE49-F238E27FC236}">
                  <a16:creationId xmlns:a16="http://schemas.microsoft.com/office/drawing/2014/main" id="{9AAA2161-D3F2-4965-9F40-21DB4E927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795688" y="-243077"/>
              <a:ext cx="801377" cy="9815016"/>
            </a:xfrm>
            <a:prstGeom prst="rect">
              <a:avLst/>
            </a:prstGeom>
          </p:spPr>
        </p:pic>
        <p:pic>
          <p:nvPicPr>
            <p:cNvPr id="30" name="Imagem 29" descr="Uma imagem contendo ao ar livre, grama, de madeira, árvore&#10;&#10;Descrição gerada automaticamente">
              <a:extLst>
                <a:ext uri="{FF2B5EF4-FFF2-40B4-BE49-F238E27FC236}">
                  <a16:creationId xmlns:a16="http://schemas.microsoft.com/office/drawing/2014/main" id="{94329CAF-55D6-43C7-A269-502E5E491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804396" y="554430"/>
              <a:ext cx="801377" cy="9815016"/>
            </a:xfrm>
            <a:prstGeom prst="rect">
              <a:avLst/>
            </a:prstGeom>
          </p:spPr>
        </p:pic>
        <p:pic>
          <p:nvPicPr>
            <p:cNvPr id="31" name="Imagem 30" descr="Uma imagem contendo ao ar livre, grama, de madeira, árvore&#10;&#10;Descrição gerada automaticamente">
              <a:extLst>
                <a:ext uri="{FF2B5EF4-FFF2-40B4-BE49-F238E27FC236}">
                  <a16:creationId xmlns:a16="http://schemas.microsoft.com/office/drawing/2014/main" id="{EB8FFCFE-50BC-4A69-9D82-32D6FE873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813103" y="836926"/>
              <a:ext cx="801377" cy="9815016"/>
            </a:xfrm>
            <a:prstGeom prst="rect">
              <a:avLst/>
            </a:prstGeom>
          </p:spPr>
        </p:pic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A59FEF7B-EC8B-44DD-8713-5E5713F25BC4}"/>
              </a:ext>
            </a:extLst>
          </p:cNvPr>
          <p:cNvGrpSpPr/>
          <p:nvPr/>
        </p:nvGrpSpPr>
        <p:grpSpPr>
          <a:xfrm>
            <a:off x="4140926" y="2493827"/>
            <a:ext cx="3910149" cy="984069"/>
            <a:chOff x="4140926" y="3744685"/>
            <a:chExt cx="3910149" cy="984069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4DFFC524-FEBB-4365-88BB-3F0259FBC007}"/>
                </a:ext>
              </a:extLst>
            </p:cNvPr>
            <p:cNvSpPr/>
            <p:nvPr/>
          </p:nvSpPr>
          <p:spPr>
            <a:xfrm>
              <a:off x="4140926" y="3744685"/>
              <a:ext cx="3910149" cy="984069"/>
            </a:xfrm>
            <a:prstGeom prst="round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970C04D1-B438-404A-837A-33707923D733}"/>
                </a:ext>
              </a:extLst>
            </p:cNvPr>
            <p:cNvSpPr txBox="1"/>
            <p:nvPr/>
          </p:nvSpPr>
          <p:spPr>
            <a:xfrm>
              <a:off x="5143738" y="3839200"/>
              <a:ext cx="18885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800" dirty="0">
                  <a:latin typeface="Aharoni" panose="02010803020104030203" pitchFamily="2" charset="-79"/>
                  <a:cs typeface="Aharoni" panose="02010803020104030203" pitchFamily="2" charset="-79"/>
                </a:rPr>
                <a:t>Jogar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6E195875-8088-4E91-879C-0C0EB220F48E}"/>
              </a:ext>
            </a:extLst>
          </p:cNvPr>
          <p:cNvGrpSpPr/>
          <p:nvPr/>
        </p:nvGrpSpPr>
        <p:grpSpPr>
          <a:xfrm>
            <a:off x="4744000" y="3660333"/>
            <a:ext cx="2688051" cy="706653"/>
            <a:chOff x="4140926" y="3744685"/>
            <a:chExt cx="3910149" cy="984069"/>
          </a:xfrm>
        </p:grpSpPr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A621CEED-3A6D-4F88-934A-04AE7AE77827}"/>
                </a:ext>
              </a:extLst>
            </p:cNvPr>
            <p:cNvSpPr/>
            <p:nvPr/>
          </p:nvSpPr>
          <p:spPr>
            <a:xfrm>
              <a:off x="4140926" y="3744685"/>
              <a:ext cx="3910149" cy="984069"/>
            </a:xfrm>
            <a:prstGeom prst="round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5427832F-0111-4981-9A44-CAC0709B4E3B}"/>
                </a:ext>
              </a:extLst>
            </p:cNvPr>
            <p:cNvSpPr txBox="1"/>
            <p:nvPr/>
          </p:nvSpPr>
          <p:spPr>
            <a:xfrm>
              <a:off x="5015783" y="3849511"/>
              <a:ext cx="2516444" cy="814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dirty="0">
                  <a:latin typeface="Aharoni" panose="02010803020104030203" pitchFamily="2" charset="-79"/>
                  <a:cs typeface="Aharoni" panose="02010803020104030203" pitchFamily="2" charset="-79"/>
                </a:rPr>
                <a:t>Tutorial</a:t>
              </a: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EF165901-D5C8-4915-B906-1CBA31193F41}"/>
              </a:ext>
            </a:extLst>
          </p:cNvPr>
          <p:cNvGrpSpPr/>
          <p:nvPr/>
        </p:nvGrpSpPr>
        <p:grpSpPr>
          <a:xfrm>
            <a:off x="4802423" y="4442261"/>
            <a:ext cx="2623457" cy="689672"/>
            <a:chOff x="4140926" y="3744683"/>
            <a:chExt cx="3910149" cy="984069"/>
          </a:xfrm>
        </p:grpSpPr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CFDFA98E-0A87-4D1B-B032-7B86653A1440}"/>
                </a:ext>
              </a:extLst>
            </p:cNvPr>
            <p:cNvSpPr/>
            <p:nvPr/>
          </p:nvSpPr>
          <p:spPr>
            <a:xfrm>
              <a:off x="4140926" y="3744683"/>
              <a:ext cx="3910149" cy="984069"/>
            </a:xfrm>
            <a:prstGeom prst="round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30D51679-F945-4A1E-9507-D14EB4B56F9F}"/>
                </a:ext>
              </a:extLst>
            </p:cNvPr>
            <p:cNvSpPr txBox="1"/>
            <p:nvPr/>
          </p:nvSpPr>
          <p:spPr>
            <a:xfrm>
              <a:off x="4877952" y="3868581"/>
              <a:ext cx="2437120" cy="834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dirty="0">
                  <a:latin typeface="Aharoni" panose="02010803020104030203" pitchFamily="2" charset="-79"/>
                  <a:cs typeface="Aharoni" panose="02010803020104030203" pitchFamily="2" charset="-79"/>
                </a:rPr>
                <a:t>Opções</a:t>
              </a:r>
            </a:p>
          </p:txBody>
        </p:sp>
      </p:grpSp>
      <p:sp>
        <p:nvSpPr>
          <p:cNvPr id="33" name="Título 1">
            <a:extLst>
              <a:ext uri="{FF2B5EF4-FFF2-40B4-BE49-F238E27FC236}">
                <a16:creationId xmlns:a16="http://schemas.microsoft.com/office/drawing/2014/main" id="{EDB84EC4-B43F-4EDF-8CB2-DB6A2A39C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419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6600" dirty="0">
                <a:latin typeface="Aharoni" panose="02010803020104030203" pitchFamily="2" charset="-79"/>
                <a:cs typeface="Aharoni" panose="02010803020104030203" pitchFamily="2" charset="-79"/>
              </a:rPr>
              <a:t>Golden Days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845BB41D-2133-44BE-B3DA-CB33E6CDC81A}"/>
              </a:ext>
            </a:extLst>
          </p:cNvPr>
          <p:cNvGrpSpPr/>
          <p:nvPr/>
        </p:nvGrpSpPr>
        <p:grpSpPr>
          <a:xfrm>
            <a:off x="4869326" y="5213105"/>
            <a:ext cx="2489650" cy="670200"/>
            <a:chOff x="4140926" y="3744685"/>
            <a:chExt cx="3910149" cy="1007681"/>
          </a:xfrm>
        </p:grpSpPr>
        <p:sp>
          <p:nvSpPr>
            <p:cNvPr id="36" name="Retângulo: Cantos Arredondados 35">
              <a:extLst>
                <a:ext uri="{FF2B5EF4-FFF2-40B4-BE49-F238E27FC236}">
                  <a16:creationId xmlns:a16="http://schemas.microsoft.com/office/drawing/2014/main" id="{85413FB5-138C-4A96-8AE9-A15B4255E1DA}"/>
                </a:ext>
              </a:extLst>
            </p:cNvPr>
            <p:cNvSpPr/>
            <p:nvPr/>
          </p:nvSpPr>
          <p:spPr>
            <a:xfrm>
              <a:off x="4140926" y="3744685"/>
              <a:ext cx="3910149" cy="984069"/>
            </a:xfrm>
            <a:prstGeom prst="round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F47114FA-9329-47D3-8AA7-784F07872564}"/>
                </a:ext>
              </a:extLst>
            </p:cNvPr>
            <p:cNvSpPr txBox="1"/>
            <p:nvPr/>
          </p:nvSpPr>
          <p:spPr>
            <a:xfrm>
              <a:off x="5227387" y="3873126"/>
              <a:ext cx="1737227" cy="879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dirty="0">
                  <a:latin typeface="Aharoni" panose="02010803020104030203" pitchFamily="2" charset="-79"/>
                  <a:cs typeface="Aharoni" panose="02010803020104030203" pitchFamily="2" charset="-79"/>
                </a:rPr>
                <a:t>Loja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9433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8D4F1938-E473-4151-99A7-274DDA84CD9E}"/>
              </a:ext>
            </a:extLst>
          </p:cNvPr>
          <p:cNvGrpSpPr/>
          <p:nvPr/>
        </p:nvGrpSpPr>
        <p:grpSpPr>
          <a:xfrm>
            <a:off x="0" y="-2178"/>
            <a:ext cx="12192001" cy="6860178"/>
            <a:chOff x="0" y="-2178"/>
            <a:chExt cx="12192001" cy="6860178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C16D115D-CDFD-4BD1-A289-D71EAC40E5E9}"/>
                </a:ext>
              </a:extLst>
            </p:cNvPr>
            <p:cNvSpPr/>
            <p:nvPr/>
          </p:nvSpPr>
          <p:spPr>
            <a:xfrm>
              <a:off x="662940" y="365804"/>
              <a:ext cx="10866119" cy="6127750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3297FC8E-AAD6-497B-9D22-9F4446C082BD}"/>
                </a:ext>
              </a:extLst>
            </p:cNvPr>
            <p:cNvGrpSpPr/>
            <p:nvPr/>
          </p:nvGrpSpPr>
          <p:grpSpPr>
            <a:xfrm>
              <a:off x="0" y="-2178"/>
              <a:ext cx="12192001" cy="6860178"/>
              <a:chOff x="-1" y="-1"/>
              <a:chExt cx="12192001" cy="6858001"/>
            </a:xfrm>
          </p:grpSpPr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998DF94C-64D4-4E7C-8975-5E37FB27392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329503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Imagem 7" descr="Uma imagem contendo grama&#10;&#10;Descrição gerada automaticamente">
                <a:extLst>
                  <a:ext uri="{FF2B5EF4-FFF2-40B4-BE49-F238E27FC236}">
                    <a16:creationId xmlns:a16="http://schemas.microsoft.com/office/drawing/2014/main" id="{904D262B-59BC-4FC7-946C-885FAB5E41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828" y="329503"/>
                <a:ext cx="11016343" cy="6198993"/>
              </a:xfrm>
              <a:prstGeom prst="rect">
                <a:avLst/>
              </a:prstGeom>
            </p:spPr>
          </p:pic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D3C4B527-4B71-41B8-96CD-E5090D9B883B}"/>
                  </a:ext>
                </a:extLst>
              </p:cNvPr>
              <p:cNvSpPr/>
              <p:nvPr/>
            </p:nvSpPr>
            <p:spPr>
              <a:xfrm>
                <a:off x="-1" y="6528496"/>
                <a:ext cx="12192000" cy="329503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062B6E6D-DD31-4B07-826D-B9983C21DD90}"/>
                  </a:ext>
                </a:extLst>
              </p:cNvPr>
              <p:cNvSpPr/>
              <p:nvPr/>
            </p:nvSpPr>
            <p:spPr>
              <a:xfrm>
                <a:off x="0" y="0"/>
                <a:ext cx="587828" cy="6858000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1916D128-4D23-416A-9718-ED0C64C13FEF}"/>
                  </a:ext>
                </a:extLst>
              </p:cNvPr>
              <p:cNvSpPr/>
              <p:nvPr/>
            </p:nvSpPr>
            <p:spPr>
              <a:xfrm>
                <a:off x="11604171" y="-1"/>
                <a:ext cx="587828" cy="6858000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F2BDA4E0-72A3-48E4-B890-C3EDB918BA2E}"/>
              </a:ext>
            </a:extLst>
          </p:cNvPr>
          <p:cNvSpPr/>
          <p:nvPr/>
        </p:nvSpPr>
        <p:spPr>
          <a:xfrm>
            <a:off x="651413" y="378205"/>
            <a:ext cx="10866119" cy="612775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4A2F85FE-EA5F-44F7-A17D-419E214F24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64" t="14032" r="18782" b="2222"/>
          <a:stretch/>
        </p:blipFill>
        <p:spPr>
          <a:xfrm>
            <a:off x="2331487" y="559185"/>
            <a:ext cx="7526616" cy="574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449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8D4F1938-E473-4151-99A7-274DDA84CD9E}"/>
              </a:ext>
            </a:extLst>
          </p:cNvPr>
          <p:cNvGrpSpPr/>
          <p:nvPr/>
        </p:nvGrpSpPr>
        <p:grpSpPr>
          <a:xfrm>
            <a:off x="0" y="-2178"/>
            <a:ext cx="12192001" cy="6860178"/>
            <a:chOff x="0" y="-2178"/>
            <a:chExt cx="12192001" cy="6860178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C16D115D-CDFD-4BD1-A289-D71EAC40E5E9}"/>
                </a:ext>
              </a:extLst>
            </p:cNvPr>
            <p:cNvSpPr/>
            <p:nvPr/>
          </p:nvSpPr>
          <p:spPr>
            <a:xfrm>
              <a:off x="662940" y="365804"/>
              <a:ext cx="10866119" cy="6127750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3297FC8E-AAD6-497B-9D22-9F4446C082BD}"/>
                </a:ext>
              </a:extLst>
            </p:cNvPr>
            <p:cNvGrpSpPr/>
            <p:nvPr/>
          </p:nvGrpSpPr>
          <p:grpSpPr>
            <a:xfrm>
              <a:off x="0" y="-2178"/>
              <a:ext cx="12192001" cy="6860178"/>
              <a:chOff x="-1" y="-1"/>
              <a:chExt cx="12192001" cy="6858001"/>
            </a:xfrm>
          </p:grpSpPr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998DF94C-64D4-4E7C-8975-5E37FB27392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329503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Imagem 7" descr="Uma imagem contendo grama&#10;&#10;Descrição gerada automaticamente">
                <a:extLst>
                  <a:ext uri="{FF2B5EF4-FFF2-40B4-BE49-F238E27FC236}">
                    <a16:creationId xmlns:a16="http://schemas.microsoft.com/office/drawing/2014/main" id="{904D262B-59BC-4FC7-946C-885FAB5E41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828" y="329503"/>
                <a:ext cx="11016343" cy="6198993"/>
              </a:xfrm>
              <a:prstGeom prst="rect">
                <a:avLst/>
              </a:prstGeom>
            </p:spPr>
          </p:pic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D3C4B527-4B71-41B8-96CD-E5090D9B883B}"/>
                  </a:ext>
                </a:extLst>
              </p:cNvPr>
              <p:cNvSpPr/>
              <p:nvPr/>
            </p:nvSpPr>
            <p:spPr>
              <a:xfrm>
                <a:off x="-1" y="6528496"/>
                <a:ext cx="12192000" cy="329503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062B6E6D-DD31-4B07-826D-B9983C21DD90}"/>
                  </a:ext>
                </a:extLst>
              </p:cNvPr>
              <p:cNvSpPr/>
              <p:nvPr/>
            </p:nvSpPr>
            <p:spPr>
              <a:xfrm>
                <a:off x="0" y="0"/>
                <a:ext cx="587828" cy="6858000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1916D128-4D23-416A-9718-ED0C64C13FEF}"/>
                  </a:ext>
                </a:extLst>
              </p:cNvPr>
              <p:cNvSpPr/>
              <p:nvPr/>
            </p:nvSpPr>
            <p:spPr>
              <a:xfrm>
                <a:off x="11604171" y="-1"/>
                <a:ext cx="587828" cy="6858000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27E70CA6-F724-4F94-8E8A-D970A5586E87}"/>
              </a:ext>
            </a:extLst>
          </p:cNvPr>
          <p:cNvSpPr/>
          <p:nvPr/>
        </p:nvSpPr>
        <p:spPr>
          <a:xfrm>
            <a:off x="612868" y="383223"/>
            <a:ext cx="10866119" cy="612775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A0D788-445B-4C4B-8C48-0EE4920BC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Proposta de Monetização: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F720E49A-001C-45D7-B561-1B9B6E16E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5401"/>
            <a:ext cx="10515600" cy="3748501"/>
          </a:xfrm>
        </p:spPr>
        <p:txBody>
          <a:bodyPr>
            <a:normAutofit fontScale="92500" lnSpcReduction="20000"/>
          </a:bodyPr>
          <a:lstStyle/>
          <a:p>
            <a:pPr algn="ctr">
              <a:buFont typeface="Wingdings" panose="05000000000000000000" pitchFamily="2" charset="2"/>
              <a:buChar char="q"/>
            </a:pPr>
            <a:r>
              <a:rPr lang="pt-BR" dirty="0" err="1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Skins</a:t>
            </a:r>
            <a:r>
              <a:rPr lang="pt-BR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temáticas para os elementos do game:</a:t>
            </a:r>
          </a:p>
          <a:p>
            <a:pPr algn="ctr">
              <a:buFont typeface="Wingdings" panose="05000000000000000000" pitchFamily="2" charset="2"/>
              <a:buChar char="q"/>
            </a:pPr>
            <a:r>
              <a:rPr lang="pt-BR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Cozinhando;</a:t>
            </a:r>
          </a:p>
          <a:p>
            <a:pPr algn="ctr">
              <a:buFont typeface="Wingdings" panose="05000000000000000000" pitchFamily="2" charset="2"/>
              <a:buChar char="q"/>
            </a:pPr>
            <a:r>
              <a:rPr lang="pt-BR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Compondo músicas;</a:t>
            </a:r>
          </a:p>
          <a:p>
            <a:pPr algn="ctr">
              <a:buFont typeface="Wingdings" panose="05000000000000000000" pitchFamily="2" charset="2"/>
              <a:buChar char="q"/>
            </a:pPr>
            <a:r>
              <a:rPr lang="pt-BR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Artesanato;</a:t>
            </a:r>
          </a:p>
          <a:p>
            <a:pPr algn="ctr">
              <a:buFont typeface="Wingdings" panose="05000000000000000000" pitchFamily="2" charset="2"/>
              <a:buChar char="q"/>
            </a:pPr>
            <a:r>
              <a:rPr lang="pt-BR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Etc...</a:t>
            </a:r>
          </a:p>
          <a:p>
            <a:pPr algn="ctr">
              <a:buFont typeface="Wingdings" panose="05000000000000000000" pitchFamily="2" charset="2"/>
              <a:buChar char="q"/>
            </a:pPr>
            <a:endParaRPr lang="pt-BR" dirty="0">
              <a:solidFill>
                <a:srgbClr val="00206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buFont typeface="Wingdings" panose="05000000000000000000" pitchFamily="2" charset="2"/>
              <a:buChar char="q"/>
            </a:pPr>
            <a:r>
              <a:rPr lang="pt-BR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Pacotes específicos para condições específicas:</a:t>
            </a:r>
          </a:p>
          <a:p>
            <a:pPr algn="ctr">
              <a:buFont typeface="Wingdings" panose="05000000000000000000" pitchFamily="2" charset="2"/>
              <a:buChar char="q"/>
            </a:pPr>
            <a:r>
              <a:rPr lang="pt-BR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Demência 1 e 2;</a:t>
            </a:r>
          </a:p>
          <a:p>
            <a:pPr algn="ctr">
              <a:buFont typeface="Wingdings" panose="05000000000000000000" pitchFamily="2" charset="2"/>
              <a:buChar char="q"/>
            </a:pPr>
            <a:r>
              <a:rPr lang="pt-BR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Alzheimer;</a:t>
            </a:r>
          </a:p>
          <a:p>
            <a:pPr algn="ctr">
              <a:buFont typeface="Wingdings" panose="05000000000000000000" pitchFamily="2" charset="2"/>
              <a:buChar char="q"/>
            </a:pPr>
            <a:endParaRPr lang="pt-BR" dirty="0">
              <a:solidFill>
                <a:srgbClr val="00206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1" algn="ctr">
              <a:buFont typeface="Wingdings" panose="05000000000000000000" pitchFamily="2" charset="2"/>
              <a:buChar char="q"/>
            </a:pPr>
            <a:endParaRPr lang="pt-BR" dirty="0">
              <a:solidFill>
                <a:srgbClr val="00206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68098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FD00C580-2750-42A0-9B50-BCD5D42A56F3}"/>
              </a:ext>
            </a:extLst>
          </p:cNvPr>
          <p:cNvGrpSpPr/>
          <p:nvPr/>
        </p:nvGrpSpPr>
        <p:grpSpPr>
          <a:xfrm>
            <a:off x="0" y="-2178"/>
            <a:ext cx="12192001" cy="6860178"/>
            <a:chOff x="0" y="-2178"/>
            <a:chExt cx="12192001" cy="6860178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CF5FAAA9-F42D-409E-9123-70D79B720B79}"/>
                </a:ext>
              </a:extLst>
            </p:cNvPr>
            <p:cNvSpPr/>
            <p:nvPr/>
          </p:nvSpPr>
          <p:spPr>
            <a:xfrm>
              <a:off x="662940" y="365804"/>
              <a:ext cx="10866119" cy="6127750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92926644-626E-4788-BD99-433ECE91F540}"/>
                </a:ext>
              </a:extLst>
            </p:cNvPr>
            <p:cNvGrpSpPr/>
            <p:nvPr/>
          </p:nvGrpSpPr>
          <p:grpSpPr>
            <a:xfrm>
              <a:off x="0" y="-2178"/>
              <a:ext cx="12192001" cy="6860178"/>
              <a:chOff x="-1" y="-1"/>
              <a:chExt cx="12192001" cy="6858001"/>
            </a:xfrm>
          </p:grpSpPr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87DB9AE7-5791-446A-B64D-1C4119590254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329503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1" name="Imagem 10" descr="Uma imagem contendo grama&#10;&#10;Descrição gerada automaticamente">
                <a:extLst>
                  <a:ext uri="{FF2B5EF4-FFF2-40B4-BE49-F238E27FC236}">
                    <a16:creationId xmlns:a16="http://schemas.microsoft.com/office/drawing/2014/main" id="{E4CAC240-BE2E-4702-9837-063684E0E8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828" y="329503"/>
                <a:ext cx="11016343" cy="6198993"/>
              </a:xfrm>
              <a:prstGeom prst="rect">
                <a:avLst/>
              </a:prstGeom>
            </p:spPr>
          </p:pic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AEB253B9-6C8C-4603-BF34-33EA53AFE793}"/>
                  </a:ext>
                </a:extLst>
              </p:cNvPr>
              <p:cNvSpPr/>
              <p:nvPr/>
            </p:nvSpPr>
            <p:spPr>
              <a:xfrm>
                <a:off x="-1" y="6528496"/>
                <a:ext cx="12192000" cy="329503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1FF94DAB-7EBD-4857-94D1-2330D0C39B0B}"/>
                  </a:ext>
                </a:extLst>
              </p:cNvPr>
              <p:cNvSpPr/>
              <p:nvPr/>
            </p:nvSpPr>
            <p:spPr>
              <a:xfrm>
                <a:off x="0" y="0"/>
                <a:ext cx="587828" cy="6858000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1CF002AE-8BF1-4C53-93EE-604E0D94409E}"/>
                  </a:ext>
                </a:extLst>
              </p:cNvPr>
              <p:cNvSpPr/>
              <p:nvPr/>
            </p:nvSpPr>
            <p:spPr>
              <a:xfrm>
                <a:off x="11604171" y="-1"/>
                <a:ext cx="587828" cy="6858000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24401A87-0B3A-4651-8B8B-BA5D7580AF3E}"/>
              </a:ext>
            </a:extLst>
          </p:cNvPr>
          <p:cNvSpPr/>
          <p:nvPr/>
        </p:nvSpPr>
        <p:spPr>
          <a:xfrm>
            <a:off x="662940" y="386082"/>
            <a:ext cx="10866119" cy="612775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0947F1D-B4FB-427F-9858-F03BC14B2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 </a:t>
            </a:r>
            <a:r>
              <a:rPr lang="pt-BR" dirty="0" err="1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Unic</a:t>
            </a:r>
            <a:r>
              <a:rPr lang="pt-BR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Agradece!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B41950-E3F5-4517-A1ED-EF87B8ED2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Camila </a:t>
            </a:r>
            <a:r>
              <a:rPr lang="pt-BR" dirty="0" err="1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Mazarelli</a:t>
            </a:r>
            <a:r>
              <a:rPr lang="pt-BR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pt-BR" dirty="0" err="1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Akiyama</a:t>
            </a:r>
            <a:r>
              <a:rPr lang="pt-BR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                                   RA: 21078310</a:t>
            </a:r>
          </a:p>
          <a:p>
            <a:pPr>
              <a:buFont typeface="Wingdings" panose="05000000000000000000" pitchFamily="2" charset="2"/>
              <a:buChar char="q"/>
            </a:pPr>
            <a:endParaRPr lang="pt-BR" dirty="0">
              <a:solidFill>
                <a:srgbClr val="00206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pt-BR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Gabriel Debax Mortensen                                      RA: 20998620</a:t>
            </a:r>
          </a:p>
          <a:p>
            <a:pPr>
              <a:buFont typeface="Wingdings" panose="05000000000000000000" pitchFamily="2" charset="2"/>
              <a:buChar char="q"/>
            </a:pPr>
            <a:endParaRPr lang="pt-BR" dirty="0">
              <a:solidFill>
                <a:srgbClr val="00206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pt-BR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Marcelo </a:t>
            </a:r>
            <a:r>
              <a:rPr lang="pt-BR" dirty="0" err="1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Battendieri</a:t>
            </a:r>
            <a:r>
              <a:rPr lang="pt-BR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Brotero de Castro                  RA: 21115058</a:t>
            </a:r>
          </a:p>
          <a:p>
            <a:pPr>
              <a:buFont typeface="Wingdings" panose="05000000000000000000" pitchFamily="2" charset="2"/>
              <a:buChar char="q"/>
            </a:pPr>
            <a:endParaRPr lang="pt-BR" dirty="0">
              <a:solidFill>
                <a:srgbClr val="00206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pt-BR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Tiago </a:t>
            </a:r>
            <a:r>
              <a:rPr lang="pt-BR" dirty="0" err="1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Drehmer</a:t>
            </a:r>
            <a:r>
              <a:rPr lang="pt-BR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de Barros                                        RA: 21130585</a:t>
            </a:r>
          </a:p>
        </p:txBody>
      </p:sp>
    </p:spTree>
    <p:extLst>
      <p:ext uri="{BB962C8B-B14F-4D97-AF65-F5344CB8AC3E}">
        <p14:creationId xmlns:p14="http://schemas.microsoft.com/office/powerpoint/2010/main" val="4121651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id="{61CD9B5A-3AC0-43FD-9E77-2830393A3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552" y="571500"/>
            <a:ext cx="5668313" cy="3188426"/>
          </a:xfrm>
          <a:prstGeom prst="rect">
            <a:avLst/>
          </a:prstGeom>
        </p:spPr>
      </p:pic>
      <p:pic>
        <p:nvPicPr>
          <p:cNvPr id="12" name="Imagem 11" descr="Imagem em preto e branco&#10;&#10;Descrição gerada automaticamente">
            <a:extLst>
              <a:ext uri="{FF2B5EF4-FFF2-40B4-BE49-F238E27FC236}">
                <a16:creationId xmlns:a16="http://schemas.microsoft.com/office/drawing/2014/main" id="{9785B6D5-EA04-4538-AFAD-65B451E1B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760" y="3782715"/>
            <a:ext cx="3784480" cy="252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258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7CFBA0F8-D71E-4FDD-9C4C-AC2E57A46667}"/>
              </a:ext>
            </a:extLst>
          </p:cNvPr>
          <p:cNvGrpSpPr/>
          <p:nvPr/>
        </p:nvGrpSpPr>
        <p:grpSpPr>
          <a:xfrm>
            <a:off x="0" y="-2178"/>
            <a:ext cx="12192001" cy="6860178"/>
            <a:chOff x="0" y="-2178"/>
            <a:chExt cx="12192001" cy="6860178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734D4873-0E67-411C-A814-E0C10C276409}"/>
                </a:ext>
              </a:extLst>
            </p:cNvPr>
            <p:cNvGrpSpPr/>
            <p:nvPr/>
          </p:nvGrpSpPr>
          <p:grpSpPr>
            <a:xfrm>
              <a:off x="0" y="-2178"/>
              <a:ext cx="12192001" cy="6860178"/>
              <a:chOff x="-1" y="-1"/>
              <a:chExt cx="12192001" cy="6858001"/>
            </a:xfrm>
          </p:grpSpPr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EC72482A-5954-416E-81A6-770C23A8A7D1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329503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7" name="Imagem 6" descr="Uma imagem contendo grama&#10;&#10;Descrição gerada automaticamente">
                <a:extLst>
                  <a:ext uri="{FF2B5EF4-FFF2-40B4-BE49-F238E27FC236}">
                    <a16:creationId xmlns:a16="http://schemas.microsoft.com/office/drawing/2014/main" id="{31884778-7BFC-41F8-A8DC-C65D5E7C8C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828" y="329503"/>
                <a:ext cx="11016343" cy="6198993"/>
              </a:xfrm>
              <a:prstGeom prst="rect">
                <a:avLst/>
              </a:prstGeom>
            </p:spPr>
          </p:pic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908AE827-A3D1-40AB-8455-F6EF28779579}"/>
                  </a:ext>
                </a:extLst>
              </p:cNvPr>
              <p:cNvSpPr/>
              <p:nvPr/>
            </p:nvSpPr>
            <p:spPr>
              <a:xfrm>
                <a:off x="-1" y="6528496"/>
                <a:ext cx="12192000" cy="329503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B3641975-ED09-4E86-A069-7CA847A80F2C}"/>
                  </a:ext>
                </a:extLst>
              </p:cNvPr>
              <p:cNvSpPr/>
              <p:nvPr/>
            </p:nvSpPr>
            <p:spPr>
              <a:xfrm>
                <a:off x="0" y="0"/>
                <a:ext cx="587828" cy="6858000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902D3244-BF72-4944-8C46-8409591BA443}"/>
                  </a:ext>
                </a:extLst>
              </p:cNvPr>
              <p:cNvSpPr/>
              <p:nvPr/>
            </p:nvSpPr>
            <p:spPr>
              <a:xfrm>
                <a:off x="11604171" y="-1"/>
                <a:ext cx="587828" cy="6858000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D866566E-3DCA-4194-A705-719196FCDE23}"/>
                </a:ext>
              </a:extLst>
            </p:cNvPr>
            <p:cNvSpPr/>
            <p:nvPr/>
          </p:nvSpPr>
          <p:spPr>
            <a:xfrm>
              <a:off x="662940" y="365804"/>
              <a:ext cx="10866119" cy="6127750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743CB0A-1321-477B-84F4-9F15B049A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6636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Temática: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5362E7-E0A1-4712-B19F-96F38D65A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889" y="2672873"/>
            <a:ext cx="5484222" cy="3340007"/>
          </a:xfrm>
        </p:spPr>
        <p:txBody>
          <a:bodyPr/>
          <a:lstStyle/>
          <a:p>
            <a:pPr algn="ctr">
              <a:buFont typeface="Wingdings" panose="05000000000000000000" pitchFamily="2" charset="2"/>
              <a:buChar char="q"/>
            </a:pPr>
            <a:r>
              <a:rPr lang="pt-BR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Serious Games &amp; 3ª Idade;</a:t>
            </a:r>
          </a:p>
          <a:p>
            <a:pPr algn="ctr">
              <a:buFont typeface="Wingdings" panose="05000000000000000000" pitchFamily="2" charset="2"/>
              <a:buChar char="q"/>
            </a:pPr>
            <a:endParaRPr lang="pt-BR" dirty="0">
              <a:solidFill>
                <a:srgbClr val="00206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buFont typeface="Wingdings" panose="05000000000000000000" pitchFamily="2" charset="2"/>
              <a:buChar char="q"/>
            </a:pPr>
            <a:r>
              <a:rPr lang="pt-BR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Bem Estar Físico e Mental;</a:t>
            </a:r>
          </a:p>
          <a:p>
            <a:pPr algn="ctr">
              <a:buFont typeface="Wingdings" panose="05000000000000000000" pitchFamily="2" charset="2"/>
              <a:buChar char="q"/>
            </a:pPr>
            <a:endParaRPr lang="pt-BR" dirty="0">
              <a:solidFill>
                <a:srgbClr val="00206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buFont typeface="Wingdings" panose="05000000000000000000" pitchFamily="2" charset="2"/>
              <a:buChar char="q"/>
            </a:pPr>
            <a:r>
              <a:rPr lang="pt-BR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Educacional;</a:t>
            </a:r>
          </a:p>
          <a:p>
            <a:pPr>
              <a:buFont typeface="Wingdings" panose="05000000000000000000" pitchFamily="2" charset="2"/>
              <a:buChar char="q"/>
            </a:pPr>
            <a:endParaRPr lang="pt-BR" dirty="0">
              <a:solidFill>
                <a:srgbClr val="00206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14717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Agrupar 13">
            <a:extLst>
              <a:ext uri="{FF2B5EF4-FFF2-40B4-BE49-F238E27FC236}">
                <a16:creationId xmlns:a16="http://schemas.microsoft.com/office/drawing/2014/main" id="{BE3D9E6E-63F0-4AD6-921B-0C9C45366B92}"/>
              </a:ext>
            </a:extLst>
          </p:cNvPr>
          <p:cNvGrpSpPr/>
          <p:nvPr/>
        </p:nvGrpSpPr>
        <p:grpSpPr>
          <a:xfrm>
            <a:off x="0" y="-2178"/>
            <a:ext cx="12192001" cy="6860178"/>
            <a:chOff x="0" y="-2178"/>
            <a:chExt cx="12192001" cy="6860178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F0058A7A-7531-45CF-8C38-2BF662628B05}"/>
                </a:ext>
              </a:extLst>
            </p:cNvPr>
            <p:cNvGrpSpPr/>
            <p:nvPr/>
          </p:nvGrpSpPr>
          <p:grpSpPr>
            <a:xfrm>
              <a:off x="0" y="-2178"/>
              <a:ext cx="12192001" cy="6860178"/>
              <a:chOff x="-1" y="-1"/>
              <a:chExt cx="12192001" cy="6858001"/>
            </a:xfrm>
          </p:grpSpPr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D9A1D972-09AD-4A9A-9367-7C335105F65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329503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8" name="Imagem 17" descr="Uma imagem contendo grama&#10;&#10;Descrição gerada automaticamente">
                <a:extLst>
                  <a:ext uri="{FF2B5EF4-FFF2-40B4-BE49-F238E27FC236}">
                    <a16:creationId xmlns:a16="http://schemas.microsoft.com/office/drawing/2014/main" id="{4BDF8FA2-9336-419E-8822-033C35D9A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828" y="329503"/>
                <a:ext cx="11016343" cy="6198993"/>
              </a:xfrm>
              <a:prstGeom prst="rect">
                <a:avLst/>
              </a:prstGeom>
            </p:spPr>
          </p:pic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602C68EB-7D67-4ED1-BB44-208D4EFED571}"/>
                  </a:ext>
                </a:extLst>
              </p:cNvPr>
              <p:cNvSpPr/>
              <p:nvPr/>
            </p:nvSpPr>
            <p:spPr>
              <a:xfrm>
                <a:off x="-1" y="6528496"/>
                <a:ext cx="12192000" cy="329503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C9D0D367-0B62-4742-A4FB-DB3D38D974AF}"/>
                  </a:ext>
                </a:extLst>
              </p:cNvPr>
              <p:cNvSpPr/>
              <p:nvPr/>
            </p:nvSpPr>
            <p:spPr>
              <a:xfrm>
                <a:off x="0" y="0"/>
                <a:ext cx="587828" cy="6858000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F643B1E9-B743-4403-9668-1ADCD04BC4E5}"/>
                  </a:ext>
                </a:extLst>
              </p:cNvPr>
              <p:cNvSpPr/>
              <p:nvPr/>
            </p:nvSpPr>
            <p:spPr>
              <a:xfrm>
                <a:off x="11604171" y="-1"/>
                <a:ext cx="587828" cy="6858000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E056421F-DB7A-43C7-9CD8-37C97627F463}"/>
                </a:ext>
              </a:extLst>
            </p:cNvPr>
            <p:cNvSpPr/>
            <p:nvPr/>
          </p:nvSpPr>
          <p:spPr>
            <a:xfrm>
              <a:off x="662940" y="365804"/>
              <a:ext cx="10866119" cy="6127750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0" name="Título 1">
            <a:extLst>
              <a:ext uri="{FF2B5EF4-FFF2-40B4-BE49-F238E27FC236}">
                <a16:creationId xmlns:a16="http://schemas.microsoft.com/office/drawing/2014/main" id="{A993D29D-E943-4843-B39C-21F33E9C7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Projeto Golden Days</a:t>
            </a: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17B048C7-8B18-4EEB-B6B7-8F97D71A774B}"/>
              </a:ext>
            </a:extLst>
          </p:cNvPr>
          <p:cNvSpPr/>
          <p:nvPr/>
        </p:nvSpPr>
        <p:spPr>
          <a:xfrm>
            <a:off x="4214949" y="2015000"/>
            <a:ext cx="3347364" cy="459269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83CB4776-AA5B-4931-AA56-FAFC03AE17F8}"/>
              </a:ext>
            </a:extLst>
          </p:cNvPr>
          <p:cNvSpPr/>
          <p:nvPr/>
        </p:nvSpPr>
        <p:spPr>
          <a:xfrm>
            <a:off x="4511038" y="4383731"/>
            <a:ext cx="3029903" cy="459486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D5050424-DD3A-4284-A247-1BE60F5BE9FF}"/>
              </a:ext>
            </a:extLst>
          </p:cNvPr>
          <p:cNvSpPr/>
          <p:nvPr/>
        </p:nvSpPr>
        <p:spPr>
          <a:xfrm rot="9441492">
            <a:off x="4332555" y="3118919"/>
            <a:ext cx="3925059" cy="424194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A87741-D66B-4B97-AA7E-D77548BDC886}"/>
              </a:ext>
            </a:extLst>
          </p:cNvPr>
          <p:cNvSpPr txBox="1"/>
          <p:nvPr/>
        </p:nvSpPr>
        <p:spPr>
          <a:xfrm>
            <a:off x="7687498" y="1782862"/>
            <a:ext cx="2725784" cy="92333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Como jogos podem promover saúde à idosos?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AAC3214-4372-45EB-B9E7-6E63402D4839}"/>
              </a:ext>
            </a:extLst>
          </p:cNvPr>
          <p:cNvSpPr txBox="1"/>
          <p:nvPr/>
        </p:nvSpPr>
        <p:spPr>
          <a:xfrm>
            <a:off x="7687498" y="4151809"/>
            <a:ext cx="2725784" cy="923330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Prevenção e ajuda a tratar condições relacionadas à velhice!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5650291-CC54-4AA8-B0E5-65F1DD9CA441}"/>
              </a:ext>
            </a:extLst>
          </p:cNvPr>
          <p:cNvSpPr txBox="1"/>
          <p:nvPr/>
        </p:nvSpPr>
        <p:spPr>
          <a:xfrm>
            <a:off x="1785254" y="1782862"/>
            <a:ext cx="2725784" cy="1200329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Games e a promoção de bem-estar à 3ª idade;</a:t>
            </a:r>
          </a:p>
          <a:p>
            <a:pPr algn="ctr"/>
            <a:endParaRPr lang="pt-BR" dirty="0">
              <a:solidFill>
                <a:srgbClr val="00206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DF4DB93-6BED-4564-BC2C-01FF0E142C04}"/>
              </a:ext>
            </a:extLst>
          </p:cNvPr>
          <p:cNvSpPr txBox="1"/>
          <p:nvPr/>
        </p:nvSpPr>
        <p:spPr>
          <a:xfrm>
            <a:off x="1785254" y="4151809"/>
            <a:ext cx="2725784" cy="92333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Jogos e o exercício de habilidades motoras/cognitivas;</a:t>
            </a:r>
          </a:p>
        </p:txBody>
      </p:sp>
    </p:spTree>
    <p:extLst>
      <p:ext uri="{BB962C8B-B14F-4D97-AF65-F5344CB8AC3E}">
        <p14:creationId xmlns:p14="http://schemas.microsoft.com/office/powerpoint/2010/main" val="3710760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6D011A19-3CCB-45DC-89A9-8A08EA291683}"/>
              </a:ext>
            </a:extLst>
          </p:cNvPr>
          <p:cNvGrpSpPr/>
          <p:nvPr/>
        </p:nvGrpSpPr>
        <p:grpSpPr>
          <a:xfrm>
            <a:off x="0" y="-2178"/>
            <a:ext cx="12192001" cy="6860178"/>
            <a:chOff x="0" y="-2178"/>
            <a:chExt cx="12192001" cy="6860178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3C411D74-11AE-442B-B4C4-796A321A1713}"/>
                </a:ext>
              </a:extLst>
            </p:cNvPr>
            <p:cNvGrpSpPr/>
            <p:nvPr/>
          </p:nvGrpSpPr>
          <p:grpSpPr>
            <a:xfrm>
              <a:off x="0" y="-2178"/>
              <a:ext cx="12192001" cy="6860178"/>
              <a:chOff x="-1" y="-1"/>
              <a:chExt cx="12192001" cy="6858001"/>
            </a:xfrm>
          </p:grpSpPr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7BBF50B6-456F-4D5A-92E5-6B852AB4371E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329503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" name="Imagem 9" descr="Uma imagem contendo grama&#10;&#10;Descrição gerada automaticamente">
                <a:extLst>
                  <a:ext uri="{FF2B5EF4-FFF2-40B4-BE49-F238E27FC236}">
                    <a16:creationId xmlns:a16="http://schemas.microsoft.com/office/drawing/2014/main" id="{374095FE-455E-4757-AAB0-27483BFE46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828" y="329503"/>
                <a:ext cx="11016343" cy="6198993"/>
              </a:xfrm>
              <a:prstGeom prst="rect">
                <a:avLst/>
              </a:prstGeom>
            </p:spPr>
          </p:pic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B2A4EF18-D9E4-4E10-A4CD-90A0698DB4DD}"/>
                  </a:ext>
                </a:extLst>
              </p:cNvPr>
              <p:cNvSpPr/>
              <p:nvPr/>
            </p:nvSpPr>
            <p:spPr>
              <a:xfrm>
                <a:off x="-1" y="6528496"/>
                <a:ext cx="12192000" cy="329503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038C4049-74E2-4F80-BA7A-126F0F15A2E9}"/>
                  </a:ext>
                </a:extLst>
              </p:cNvPr>
              <p:cNvSpPr/>
              <p:nvPr/>
            </p:nvSpPr>
            <p:spPr>
              <a:xfrm>
                <a:off x="0" y="0"/>
                <a:ext cx="587828" cy="6858000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ED636439-16EE-44B4-A312-431E9EDE13C6}"/>
                  </a:ext>
                </a:extLst>
              </p:cNvPr>
              <p:cNvSpPr/>
              <p:nvPr/>
            </p:nvSpPr>
            <p:spPr>
              <a:xfrm>
                <a:off x="11604171" y="-1"/>
                <a:ext cx="587828" cy="6858000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4042F1E6-A9A5-4016-9C6A-202822791DB6}"/>
                </a:ext>
              </a:extLst>
            </p:cNvPr>
            <p:cNvSpPr/>
            <p:nvPr/>
          </p:nvSpPr>
          <p:spPr>
            <a:xfrm>
              <a:off x="662940" y="365804"/>
              <a:ext cx="10866119" cy="6127750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F1306E8-1FB1-4533-A6C2-983B77155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535" y="372520"/>
            <a:ext cx="6529251" cy="1325563"/>
          </a:xfrm>
        </p:spPr>
        <p:txBody>
          <a:bodyPr/>
          <a:lstStyle/>
          <a:p>
            <a:r>
              <a:rPr lang="pt-BR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Clélia Santana de Jesus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15AA1C-6EA1-489C-AB52-CACB11B9D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2670" y="1690688"/>
            <a:ext cx="5318760" cy="4623707"/>
          </a:xfrm>
        </p:spPr>
        <p:txBody>
          <a:bodyPr numCol="1"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72 Anos;</a:t>
            </a:r>
          </a:p>
          <a:p>
            <a:pPr>
              <a:buFont typeface="Wingdings" panose="05000000000000000000" pitchFamily="2" charset="2"/>
              <a:buChar char="q"/>
            </a:pPr>
            <a:endParaRPr lang="pt-BR" sz="2000" dirty="0">
              <a:solidFill>
                <a:srgbClr val="00206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Aposentada;</a:t>
            </a:r>
          </a:p>
          <a:p>
            <a:pPr>
              <a:buFont typeface="Wingdings" panose="05000000000000000000" pitchFamily="2" charset="2"/>
              <a:buChar char="q"/>
            </a:pPr>
            <a:endParaRPr lang="pt-BR" sz="2000" dirty="0">
              <a:solidFill>
                <a:srgbClr val="00206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Demência (DLF) estágio 1;</a:t>
            </a:r>
          </a:p>
          <a:p>
            <a:pPr>
              <a:buFont typeface="Wingdings" panose="05000000000000000000" pitchFamily="2" charset="2"/>
              <a:buChar char="q"/>
            </a:pPr>
            <a:endParaRPr lang="pt-BR" sz="2000" dirty="0">
              <a:solidFill>
                <a:srgbClr val="00206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Passa o dia em uma casa de repouso;</a:t>
            </a:r>
          </a:p>
          <a:p>
            <a:pPr>
              <a:buFont typeface="Wingdings" panose="05000000000000000000" pitchFamily="2" charset="2"/>
              <a:buChar char="q"/>
            </a:pPr>
            <a:endParaRPr lang="pt-BR" sz="2000" dirty="0">
              <a:solidFill>
                <a:srgbClr val="00206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Dependente;</a:t>
            </a:r>
          </a:p>
          <a:p>
            <a:pPr>
              <a:buFont typeface="Wingdings" panose="05000000000000000000" pitchFamily="2" charset="2"/>
              <a:buChar char="q"/>
            </a:pPr>
            <a:endParaRPr lang="pt-BR" sz="2000" dirty="0">
              <a:solidFill>
                <a:srgbClr val="00206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Dificuldade de locomoção;</a:t>
            </a:r>
          </a:p>
        </p:txBody>
      </p:sp>
      <p:pic>
        <p:nvPicPr>
          <p:cNvPr id="5" name="Imagem 4" descr="Homem com óculos de grau&#10;&#10;Descrição gerada automaticamente">
            <a:extLst>
              <a:ext uri="{FF2B5EF4-FFF2-40B4-BE49-F238E27FC236}">
                <a16:creationId xmlns:a16="http://schemas.microsoft.com/office/drawing/2014/main" id="{A5C6E80F-C1B2-4081-AB9C-D62F4BF83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613" y="747989"/>
            <a:ext cx="3439884" cy="515982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000118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6D011A19-3CCB-45DC-89A9-8A08EA291683}"/>
              </a:ext>
            </a:extLst>
          </p:cNvPr>
          <p:cNvGrpSpPr/>
          <p:nvPr/>
        </p:nvGrpSpPr>
        <p:grpSpPr>
          <a:xfrm>
            <a:off x="0" y="-2178"/>
            <a:ext cx="12192001" cy="6860178"/>
            <a:chOff x="0" y="-2178"/>
            <a:chExt cx="12192001" cy="6860178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3C411D74-11AE-442B-B4C4-796A321A1713}"/>
                </a:ext>
              </a:extLst>
            </p:cNvPr>
            <p:cNvGrpSpPr/>
            <p:nvPr/>
          </p:nvGrpSpPr>
          <p:grpSpPr>
            <a:xfrm>
              <a:off x="0" y="-2178"/>
              <a:ext cx="12192001" cy="6860178"/>
              <a:chOff x="-1" y="-1"/>
              <a:chExt cx="12192001" cy="6858001"/>
            </a:xfrm>
          </p:grpSpPr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7BBF50B6-456F-4D5A-92E5-6B852AB4371E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329503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" name="Imagem 9" descr="Uma imagem contendo grama&#10;&#10;Descrição gerada automaticamente">
                <a:extLst>
                  <a:ext uri="{FF2B5EF4-FFF2-40B4-BE49-F238E27FC236}">
                    <a16:creationId xmlns:a16="http://schemas.microsoft.com/office/drawing/2014/main" id="{374095FE-455E-4757-AAB0-27483BFE46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828" y="329503"/>
                <a:ext cx="11016343" cy="6198993"/>
              </a:xfrm>
              <a:prstGeom prst="rect">
                <a:avLst/>
              </a:prstGeom>
            </p:spPr>
          </p:pic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B2A4EF18-D9E4-4E10-A4CD-90A0698DB4DD}"/>
                  </a:ext>
                </a:extLst>
              </p:cNvPr>
              <p:cNvSpPr/>
              <p:nvPr/>
            </p:nvSpPr>
            <p:spPr>
              <a:xfrm>
                <a:off x="-1" y="6528496"/>
                <a:ext cx="12192000" cy="329503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038C4049-74E2-4F80-BA7A-126F0F15A2E9}"/>
                  </a:ext>
                </a:extLst>
              </p:cNvPr>
              <p:cNvSpPr/>
              <p:nvPr/>
            </p:nvSpPr>
            <p:spPr>
              <a:xfrm>
                <a:off x="0" y="0"/>
                <a:ext cx="587828" cy="6858000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ED636439-16EE-44B4-A312-431E9EDE13C6}"/>
                  </a:ext>
                </a:extLst>
              </p:cNvPr>
              <p:cNvSpPr/>
              <p:nvPr/>
            </p:nvSpPr>
            <p:spPr>
              <a:xfrm>
                <a:off x="11604171" y="-1"/>
                <a:ext cx="587828" cy="6858000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4042F1E6-A9A5-4016-9C6A-202822791DB6}"/>
                </a:ext>
              </a:extLst>
            </p:cNvPr>
            <p:cNvSpPr/>
            <p:nvPr/>
          </p:nvSpPr>
          <p:spPr>
            <a:xfrm>
              <a:off x="662940" y="365804"/>
              <a:ext cx="10866119" cy="6127750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F1306E8-1FB1-4533-A6C2-983B77155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983" y="372520"/>
            <a:ext cx="5466806" cy="1325563"/>
          </a:xfrm>
        </p:spPr>
        <p:txBody>
          <a:bodyPr/>
          <a:lstStyle/>
          <a:p>
            <a:r>
              <a:rPr lang="pt-BR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Público Alvo;</a:t>
            </a:r>
          </a:p>
        </p:txBody>
      </p:sp>
      <p:pic>
        <p:nvPicPr>
          <p:cNvPr id="18" name="Imagem 17" descr="Pessoas sentadas em um sofá&#10;&#10;Descrição gerada automaticamente">
            <a:extLst>
              <a:ext uri="{FF2B5EF4-FFF2-40B4-BE49-F238E27FC236}">
                <a16:creationId xmlns:a16="http://schemas.microsoft.com/office/drawing/2014/main" id="{48F4A411-B9A1-4E7B-B414-96EFCA9F9B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124" y="1872186"/>
            <a:ext cx="5042263" cy="3781697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20" name="Imagem 19" descr="Uma imagem contendo pessoa, no interior, grupo, pessoas&#10;&#10;Descrição gerada automaticamente">
            <a:extLst>
              <a:ext uri="{FF2B5EF4-FFF2-40B4-BE49-F238E27FC236}">
                <a16:creationId xmlns:a16="http://schemas.microsoft.com/office/drawing/2014/main" id="{6F5231D0-0213-4658-B36D-E8C0B40689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614" y="1872185"/>
            <a:ext cx="5042263" cy="3781697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22" name="Imagem 21" descr="Uma imagem contendo placar, quarto&#10;&#10;Descrição gerada automaticamente">
            <a:extLst>
              <a:ext uri="{FF2B5EF4-FFF2-40B4-BE49-F238E27FC236}">
                <a16:creationId xmlns:a16="http://schemas.microsoft.com/office/drawing/2014/main" id="{C663F222-EB26-491B-92C3-04B33DD225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697" y="501533"/>
            <a:ext cx="256222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84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408762AA-3686-44BE-A680-2C175D15495E}"/>
              </a:ext>
            </a:extLst>
          </p:cNvPr>
          <p:cNvGrpSpPr/>
          <p:nvPr/>
        </p:nvGrpSpPr>
        <p:grpSpPr>
          <a:xfrm>
            <a:off x="0" y="-2178"/>
            <a:ext cx="12192001" cy="6860178"/>
            <a:chOff x="0" y="-2178"/>
            <a:chExt cx="12192001" cy="6860178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6D6DE7E7-5D76-446F-BCCA-DB65708E3D98}"/>
                </a:ext>
              </a:extLst>
            </p:cNvPr>
            <p:cNvGrpSpPr/>
            <p:nvPr/>
          </p:nvGrpSpPr>
          <p:grpSpPr>
            <a:xfrm>
              <a:off x="0" y="-2178"/>
              <a:ext cx="12192001" cy="6860178"/>
              <a:chOff x="-1" y="-1"/>
              <a:chExt cx="12192001" cy="6858001"/>
            </a:xfrm>
          </p:grpSpPr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174400E4-7F59-4049-98A4-9CEADA76B6A9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329503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Imagem 7" descr="Uma imagem contendo grama&#10;&#10;Descrição gerada automaticamente">
                <a:extLst>
                  <a:ext uri="{FF2B5EF4-FFF2-40B4-BE49-F238E27FC236}">
                    <a16:creationId xmlns:a16="http://schemas.microsoft.com/office/drawing/2014/main" id="{FC7168A1-8652-4369-B91F-90967C65DF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828" y="329503"/>
                <a:ext cx="11016343" cy="6198993"/>
              </a:xfrm>
              <a:prstGeom prst="rect">
                <a:avLst/>
              </a:prstGeom>
            </p:spPr>
          </p:pic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7A658553-59D5-4B88-9C66-A3C0F2AD2749}"/>
                  </a:ext>
                </a:extLst>
              </p:cNvPr>
              <p:cNvSpPr/>
              <p:nvPr/>
            </p:nvSpPr>
            <p:spPr>
              <a:xfrm>
                <a:off x="-1" y="6528496"/>
                <a:ext cx="12192000" cy="329503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70FCAA99-98A9-4AC2-A5D9-4112F3CE2B91}"/>
                  </a:ext>
                </a:extLst>
              </p:cNvPr>
              <p:cNvSpPr/>
              <p:nvPr/>
            </p:nvSpPr>
            <p:spPr>
              <a:xfrm>
                <a:off x="0" y="0"/>
                <a:ext cx="587828" cy="6858000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98C55C47-1BA8-445A-9040-3783A553A256}"/>
                  </a:ext>
                </a:extLst>
              </p:cNvPr>
              <p:cNvSpPr/>
              <p:nvPr/>
            </p:nvSpPr>
            <p:spPr>
              <a:xfrm>
                <a:off x="11604171" y="-1"/>
                <a:ext cx="587828" cy="6858000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16CE6E21-B5C3-4601-A975-C0FE7CA4D69B}"/>
                </a:ext>
              </a:extLst>
            </p:cNvPr>
            <p:cNvSpPr/>
            <p:nvPr/>
          </p:nvSpPr>
          <p:spPr>
            <a:xfrm>
              <a:off x="662940" y="365804"/>
              <a:ext cx="10866119" cy="6127750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7612A6D-5B18-47F9-A489-C4C907025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4732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Mecânicas &amp; </a:t>
            </a:r>
            <a:r>
              <a:rPr lang="pt-BR" dirty="0" err="1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Specs</a:t>
            </a:r>
            <a:r>
              <a:rPr lang="pt-BR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7EAA8E-9E5A-49F3-8797-596482FCE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9903"/>
            <a:ext cx="5144589" cy="3591106"/>
          </a:xfrm>
        </p:spPr>
        <p:txBody>
          <a:bodyPr/>
          <a:lstStyle/>
          <a:p>
            <a:pPr algn="ctr">
              <a:buFont typeface="Wingdings" panose="05000000000000000000" pitchFamily="2" charset="2"/>
              <a:buChar char="q"/>
            </a:pPr>
            <a:r>
              <a:rPr lang="pt-BR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Android/IOS;</a:t>
            </a:r>
          </a:p>
          <a:p>
            <a:pPr algn="ctr">
              <a:buFont typeface="Wingdings" panose="05000000000000000000" pitchFamily="2" charset="2"/>
              <a:buChar char="q"/>
            </a:pPr>
            <a:endParaRPr lang="pt-BR" dirty="0">
              <a:solidFill>
                <a:srgbClr val="00206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buFont typeface="Wingdings" panose="05000000000000000000" pitchFamily="2" charset="2"/>
              <a:buChar char="q"/>
            </a:pPr>
            <a:r>
              <a:rPr lang="pt-BR" dirty="0" err="1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Maze</a:t>
            </a:r>
            <a:r>
              <a:rPr lang="pt-BR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;</a:t>
            </a:r>
          </a:p>
          <a:p>
            <a:pPr algn="ctr">
              <a:buFont typeface="Wingdings" panose="05000000000000000000" pitchFamily="2" charset="2"/>
              <a:buChar char="q"/>
            </a:pPr>
            <a:endParaRPr lang="pt-BR" dirty="0">
              <a:solidFill>
                <a:srgbClr val="00206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buFont typeface="Wingdings" panose="05000000000000000000" pitchFamily="2" charset="2"/>
              <a:buChar char="q"/>
            </a:pPr>
            <a:r>
              <a:rPr lang="pt-BR" dirty="0" err="1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Tilt</a:t>
            </a:r>
            <a:r>
              <a:rPr lang="pt-BR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pt-BR" dirty="0" err="1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Controller</a:t>
            </a:r>
            <a:r>
              <a:rPr lang="pt-BR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;</a:t>
            </a:r>
          </a:p>
          <a:p>
            <a:pPr>
              <a:buFont typeface="Wingdings" panose="05000000000000000000" pitchFamily="2" charset="2"/>
              <a:buChar char="q"/>
            </a:pPr>
            <a:endParaRPr lang="pt-BR" dirty="0">
              <a:solidFill>
                <a:srgbClr val="00206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buFont typeface="Wingdings" panose="05000000000000000000" pitchFamily="2" charset="2"/>
              <a:buChar char="q"/>
            </a:pPr>
            <a:endParaRPr lang="pt-BR" dirty="0">
              <a:solidFill>
                <a:srgbClr val="00206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7" name="Picture 2" descr="Resultado de imagem para jogos de labirinto madeira">
            <a:extLst>
              <a:ext uri="{FF2B5EF4-FFF2-40B4-BE49-F238E27FC236}">
                <a16:creationId xmlns:a16="http://schemas.microsoft.com/office/drawing/2014/main" id="{86E33D90-3A20-4FDC-AB1C-46FBDDAAC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612" y="2268076"/>
            <a:ext cx="3794760" cy="37947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415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Agrupar 14">
            <a:extLst>
              <a:ext uri="{FF2B5EF4-FFF2-40B4-BE49-F238E27FC236}">
                <a16:creationId xmlns:a16="http://schemas.microsoft.com/office/drawing/2014/main" id="{02958C47-3624-4EF0-B9F6-F254CA900950}"/>
              </a:ext>
            </a:extLst>
          </p:cNvPr>
          <p:cNvGrpSpPr/>
          <p:nvPr/>
        </p:nvGrpSpPr>
        <p:grpSpPr>
          <a:xfrm>
            <a:off x="0" y="-2178"/>
            <a:ext cx="12192001" cy="6860178"/>
            <a:chOff x="0" y="-2178"/>
            <a:chExt cx="12192001" cy="6860178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06211555-2D96-4CFB-A86A-29B7D37B4B2E}"/>
                </a:ext>
              </a:extLst>
            </p:cNvPr>
            <p:cNvGrpSpPr/>
            <p:nvPr/>
          </p:nvGrpSpPr>
          <p:grpSpPr>
            <a:xfrm>
              <a:off x="0" y="-2178"/>
              <a:ext cx="12192001" cy="6860178"/>
              <a:chOff x="-1" y="-1"/>
              <a:chExt cx="12192001" cy="6858001"/>
            </a:xfrm>
          </p:grpSpPr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id="{4CD95F0E-7AA9-4070-A3E2-5E24649ABA0C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329503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9" name="Imagem 18" descr="Uma imagem contendo grama&#10;&#10;Descrição gerada automaticamente">
                <a:extLst>
                  <a:ext uri="{FF2B5EF4-FFF2-40B4-BE49-F238E27FC236}">
                    <a16:creationId xmlns:a16="http://schemas.microsoft.com/office/drawing/2014/main" id="{7CDC53CC-EF50-4494-AE33-95034FE48C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828" y="329503"/>
                <a:ext cx="11016343" cy="6198993"/>
              </a:xfrm>
              <a:prstGeom prst="rect">
                <a:avLst/>
              </a:prstGeom>
            </p:spPr>
          </p:pic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B1B68D90-8049-46C2-A4A2-892CE36BEC1B}"/>
                  </a:ext>
                </a:extLst>
              </p:cNvPr>
              <p:cNvSpPr/>
              <p:nvPr/>
            </p:nvSpPr>
            <p:spPr>
              <a:xfrm>
                <a:off x="-1" y="6528496"/>
                <a:ext cx="12192000" cy="329503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8EA36F25-FAD8-4590-8458-976EF296C172}"/>
                  </a:ext>
                </a:extLst>
              </p:cNvPr>
              <p:cNvSpPr/>
              <p:nvPr/>
            </p:nvSpPr>
            <p:spPr>
              <a:xfrm>
                <a:off x="0" y="0"/>
                <a:ext cx="587828" cy="6858000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4592B7E1-642A-4071-B1DE-8935D2B544F5}"/>
                  </a:ext>
                </a:extLst>
              </p:cNvPr>
              <p:cNvSpPr/>
              <p:nvPr/>
            </p:nvSpPr>
            <p:spPr>
              <a:xfrm>
                <a:off x="11604171" y="-1"/>
                <a:ext cx="587828" cy="6858000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0F4DBF36-D535-47F3-9B07-484747F9A713}"/>
                </a:ext>
              </a:extLst>
            </p:cNvPr>
            <p:cNvSpPr/>
            <p:nvPr/>
          </p:nvSpPr>
          <p:spPr>
            <a:xfrm>
              <a:off x="662940" y="365804"/>
              <a:ext cx="10866119" cy="6127750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9E2403A-10F9-4F3B-8778-3FE25944F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7039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Estilo Artístico: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17041E-504B-4D55-8D7C-362E0245F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7539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Referências dos Idosos;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Pintores Impressionistas: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Monet;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Van Gogh;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Renoir;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Cézanne;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Matisse;</a:t>
            </a:r>
          </a:p>
        </p:txBody>
      </p:sp>
      <p:pic>
        <p:nvPicPr>
          <p:cNvPr id="3076" name="Picture 4" descr="Resultado de imagem para pintores impressionistas">
            <a:extLst>
              <a:ext uri="{FF2B5EF4-FFF2-40B4-BE49-F238E27FC236}">
                <a16:creationId xmlns:a16="http://schemas.microsoft.com/office/drawing/2014/main" id="{13BF3244-4977-4BF0-9EBB-8FCE0C188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207" y="2117538"/>
            <a:ext cx="5485225" cy="38492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285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408762AA-3686-44BE-A680-2C175D15495E}"/>
              </a:ext>
            </a:extLst>
          </p:cNvPr>
          <p:cNvGrpSpPr/>
          <p:nvPr/>
        </p:nvGrpSpPr>
        <p:grpSpPr>
          <a:xfrm>
            <a:off x="0" y="-2178"/>
            <a:ext cx="12192001" cy="6860178"/>
            <a:chOff x="0" y="-2178"/>
            <a:chExt cx="12192001" cy="6860178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6D6DE7E7-5D76-446F-BCCA-DB65708E3D98}"/>
                </a:ext>
              </a:extLst>
            </p:cNvPr>
            <p:cNvGrpSpPr/>
            <p:nvPr/>
          </p:nvGrpSpPr>
          <p:grpSpPr>
            <a:xfrm>
              <a:off x="0" y="-2178"/>
              <a:ext cx="12192001" cy="6860178"/>
              <a:chOff x="-1" y="-1"/>
              <a:chExt cx="12192001" cy="6858001"/>
            </a:xfrm>
          </p:grpSpPr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174400E4-7F59-4049-98A4-9CEADA76B6A9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329503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Imagem 7" descr="Uma imagem contendo grama&#10;&#10;Descrição gerada automaticamente">
                <a:extLst>
                  <a:ext uri="{FF2B5EF4-FFF2-40B4-BE49-F238E27FC236}">
                    <a16:creationId xmlns:a16="http://schemas.microsoft.com/office/drawing/2014/main" id="{FC7168A1-8652-4369-B91F-90967C65DF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828" y="329503"/>
                <a:ext cx="11016343" cy="6198993"/>
              </a:xfrm>
              <a:prstGeom prst="rect">
                <a:avLst/>
              </a:prstGeom>
            </p:spPr>
          </p:pic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7A658553-59D5-4B88-9C66-A3C0F2AD2749}"/>
                  </a:ext>
                </a:extLst>
              </p:cNvPr>
              <p:cNvSpPr/>
              <p:nvPr/>
            </p:nvSpPr>
            <p:spPr>
              <a:xfrm>
                <a:off x="-1" y="6528496"/>
                <a:ext cx="12192000" cy="329503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70FCAA99-98A9-4AC2-A5D9-4112F3CE2B91}"/>
                  </a:ext>
                </a:extLst>
              </p:cNvPr>
              <p:cNvSpPr/>
              <p:nvPr/>
            </p:nvSpPr>
            <p:spPr>
              <a:xfrm>
                <a:off x="0" y="0"/>
                <a:ext cx="587828" cy="6858000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98C55C47-1BA8-445A-9040-3783A553A256}"/>
                  </a:ext>
                </a:extLst>
              </p:cNvPr>
              <p:cNvSpPr/>
              <p:nvPr/>
            </p:nvSpPr>
            <p:spPr>
              <a:xfrm>
                <a:off x="11604171" y="-1"/>
                <a:ext cx="587828" cy="6858000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16CE6E21-B5C3-4601-A975-C0FE7CA4D69B}"/>
                </a:ext>
              </a:extLst>
            </p:cNvPr>
            <p:cNvSpPr/>
            <p:nvPr/>
          </p:nvSpPr>
          <p:spPr>
            <a:xfrm>
              <a:off x="662940" y="365804"/>
              <a:ext cx="10866119" cy="6127750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7612A6D-5B18-47F9-A489-C4C907025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Estilo Artístico: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7EAA8E-9E5A-49F3-8797-596482FCE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0296"/>
            <a:ext cx="5144589" cy="3591106"/>
          </a:xfrm>
        </p:spPr>
        <p:txBody>
          <a:bodyPr/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18" name="Imagem 17" descr="Uma imagem contendo mesa, tapete&#10;&#10;Descrição gerada automaticamente">
            <a:extLst>
              <a:ext uri="{FF2B5EF4-FFF2-40B4-BE49-F238E27FC236}">
                <a16:creationId xmlns:a16="http://schemas.microsoft.com/office/drawing/2014/main" id="{1B832FC5-7C6D-4964-8B3D-DFC93834A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451" y="2350453"/>
            <a:ext cx="3489390" cy="2270302"/>
          </a:xfrm>
          <a:prstGeom prst="rect">
            <a:avLst/>
          </a:prstGeom>
        </p:spPr>
      </p:pic>
      <p:pic>
        <p:nvPicPr>
          <p:cNvPr id="19" name="Imagem 18" descr="Uma imagem contendo bolo, cachorro, homem, fogo&#10;&#10;Descrição gerada automaticamente">
            <a:extLst>
              <a:ext uri="{FF2B5EF4-FFF2-40B4-BE49-F238E27FC236}">
                <a16:creationId xmlns:a16="http://schemas.microsoft.com/office/drawing/2014/main" id="{DEFE3696-FAFC-418C-98D4-15AD3CFC0F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052" y="1418407"/>
            <a:ext cx="2506274" cy="4615871"/>
          </a:xfrm>
          <a:prstGeom prst="rect">
            <a:avLst/>
          </a:prstGeom>
        </p:spPr>
      </p:pic>
      <p:pic>
        <p:nvPicPr>
          <p:cNvPr id="14" name="Imagem 13" descr="Uma imagem contendo texto&#10;&#10;Descrição gerada automaticamente">
            <a:extLst>
              <a:ext uri="{FF2B5EF4-FFF2-40B4-BE49-F238E27FC236}">
                <a16:creationId xmlns:a16="http://schemas.microsoft.com/office/drawing/2014/main" id="{B5607570-B711-441F-9894-3A3F53FCBD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5" t="6237" r="30444" b="52695"/>
          <a:stretch/>
        </p:blipFill>
        <p:spPr>
          <a:xfrm>
            <a:off x="7317513" y="3747318"/>
            <a:ext cx="3437574" cy="2345453"/>
          </a:xfrm>
          <a:prstGeom prst="rect">
            <a:avLst/>
          </a:prstGeom>
        </p:spPr>
      </p:pic>
      <p:pic>
        <p:nvPicPr>
          <p:cNvPr id="25" name="Imagem 24" descr="Uma imagem contendo texto&#10;&#10;Descrição gerada automaticamente">
            <a:extLst>
              <a:ext uri="{FF2B5EF4-FFF2-40B4-BE49-F238E27FC236}">
                <a16:creationId xmlns:a16="http://schemas.microsoft.com/office/drawing/2014/main" id="{76C94D30-F059-416D-8808-F594683F65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4" t="50079" r="30795" b="8853"/>
          <a:stretch/>
        </p:blipFill>
        <p:spPr>
          <a:xfrm>
            <a:off x="7317513" y="1332192"/>
            <a:ext cx="3437574" cy="234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200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8D4F1938-E473-4151-99A7-274DDA84CD9E}"/>
              </a:ext>
            </a:extLst>
          </p:cNvPr>
          <p:cNvGrpSpPr/>
          <p:nvPr/>
        </p:nvGrpSpPr>
        <p:grpSpPr>
          <a:xfrm>
            <a:off x="0" y="-2178"/>
            <a:ext cx="12192001" cy="6860178"/>
            <a:chOff x="0" y="-2178"/>
            <a:chExt cx="12192001" cy="6860178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C16D115D-CDFD-4BD1-A289-D71EAC40E5E9}"/>
                </a:ext>
              </a:extLst>
            </p:cNvPr>
            <p:cNvSpPr/>
            <p:nvPr/>
          </p:nvSpPr>
          <p:spPr>
            <a:xfrm>
              <a:off x="662940" y="365804"/>
              <a:ext cx="10866119" cy="6127750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3297FC8E-AAD6-497B-9D22-9F4446C082BD}"/>
                </a:ext>
              </a:extLst>
            </p:cNvPr>
            <p:cNvGrpSpPr/>
            <p:nvPr/>
          </p:nvGrpSpPr>
          <p:grpSpPr>
            <a:xfrm>
              <a:off x="0" y="-2178"/>
              <a:ext cx="12192001" cy="6860178"/>
              <a:chOff x="-1" y="-1"/>
              <a:chExt cx="12192001" cy="6858001"/>
            </a:xfrm>
          </p:grpSpPr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998DF94C-64D4-4E7C-8975-5E37FB27392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329503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Imagem 7" descr="Uma imagem contendo grama&#10;&#10;Descrição gerada automaticamente">
                <a:extLst>
                  <a:ext uri="{FF2B5EF4-FFF2-40B4-BE49-F238E27FC236}">
                    <a16:creationId xmlns:a16="http://schemas.microsoft.com/office/drawing/2014/main" id="{904D262B-59BC-4FC7-946C-885FAB5E41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828" y="329503"/>
                <a:ext cx="11016343" cy="6198993"/>
              </a:xfrm>
              <a:prstGeom prst="rect">
                <a:avLst/>
              </a:prstGeom>
            </p:spPr>
          </p:pic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D3C4B527-4B71-41B8-96CD-E5090D9B883B}"/>
                  </a:ext>
                </a:extLst>
              </p:cNvPr>
              <p:cNvSpPr/>
              <p:nvPr/>
            </p:nvSpPr>
            <p:spPr>
              <a:xfrm>
                <a:off x="-1" y="6528496"/>
                <a:ext cx="12192000" cy="329503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062B6E6D-DD31-4B07-826D-B9983C21DD90}"/>
                  </a:ext>
                </a:extLst>
              </p:cNvPr>
              <p:cNvSpPr/>
              <p:nvPr/>
            </p:nvSpPr>
            <p:spPr>
              <a:xfrm>
                <a:off x="0" y="0"/>
                <a:ext cx="587828" cy="6858000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1916D128-4D23-416A-9718-ED0C64C13FEF}"/>
                  </a:ext>
                </a:extLst>
              </p:cNvPr>
              <p:cNvSpPr/>
              <p:nvPr/>
            </p:nvSpPr>
            <p:spPr>
              <a:xfrm>
                <a:off x="11604171" y="-1"/>
                <a:ext cx="587828" cy="6858000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C04D760B-51A8-4512-84B7-D001D8950B30}"/>
              </a:ext>
            </a:extLst>
          </p:cNvPr>
          <p:cNvSpPr/>
          <p:nvPr/>
        </p:nvSpPr>
        <p:spPr>
          <a:xfrm>
            <a:off x="667296" y="378865"/>
            <a:ext cx="10866119" cy="612775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A0D788-445B-4C4B-8C48-0EE4920BC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 jogo:</a:t>
            </a:r>
          </a:p>
        </p:txBody>
      </p:sp>
      <p:pic>
        <p:nvPicPr>
          <p:cNvPr id="19" name="Imagem 18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21C725CF-B757-4F18-8262-2F30D9CCC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144" y="3265621"/>
            <a:ext cx="3958511" cy="27984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Imagem 20" descr="Uma imagem contendo quarto&#10;&#10;Descrição gerada automaticamente">
            <a:extLst>
              <a:ext uri="{FF2B5EF4-FFF2-40B4-BE49-F238E27FC236}">
                <a16:creationId xmlns:a16="http://schemas.microsoft.com/office/drawing/2014/main" id="{110001DF-0B2C-4552-9AC3-7A9D0E2181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550033"/>
            <a:ext cx="3958511" cy="27984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6103371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214</Words>
  <Application>Microsoft Office PowerPoint</Application>
  <PresentationFormat>Widescreen</PresentationFormat>
  <Paragraphs>66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0" baseType="lpstr">
      <vt:lpstr>Aharoni</vt:lpstr>
      <vt:lpstr>Arial</vt:lpstr>
      <vt:lpstr>Calibri</vt:lpstr>
      <vt:lpstr>Calibri Light</vt:lpstr>
      <vt:lpstr>Wingdings</vt:lpstr>
      <vt:lpstr>Tema do Office</vt:lpstr>
      <vt:lpstr>Projeto Golden Days</vt:lpstr>
      <vt:lpstr>Temática:</vt:lpstr>
      <vt:lpstr>Projeto Golden Days</vt:lpstr>
      <vt:lpstr>Clélia Santana de Jesus</vt:lpstr>
      <vt:lpstr>Público Alvo;</vt:lpstr>
      <vt:lpstr>Mecânicas &amp; Specs:</vt:lpstr>
      <vt:lpstr>Estilo Artístico:</vt:lpstr>
      <vt:lpstr>Estilo Artístico: </vt:lpstr>
      <vt:lpstr>O jogo:</vt:lpstr>
      <vt:lpstr>Golden Days</vt:lpstr>
      <vt:lpstr>Apresentação do PowerPoint</vt:lpstr>
      <vt:lpstr>Proposta de Monetização:</vt:lpstr>
      <vt:lpstr>A Unic Agradece!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Debax</dc:creator>
  <cp:lastModifiedBy>Gabriel Debax</cp:lastModifiedBy>
  <cp:revision>44</cp:revision>
  <dcterms:created xsi:type="dcterms:W3CDTF">2019-10-04T01:36:37Z</dcterms:created>
  <dcterms:modified xsi:type="dcterms:W3CDTF">2019-10-04T12:02:04Z</dcterms:modified>
</cp:coreProperties>
</file>